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EA2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70"/>
    <p:restoredTop sz="94659"/>
  </p:normalViewPr>
  <p:slideViewPr>
    <p:cSldViewPr snapToGrid="0" snapToObjects="1">
      <p:cViewPr varScale="1">
        <p:scale>
          <a:sx n="72" d="100"/>
          <a:sy n="72" d="100"/>
        </p:scale>
        <p:origin x="16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5DAE1B-354B-8940-9751-E37451A23253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1C5A4-7962-2148-A040-5BAFE84F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8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8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56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655" y="378941"/>
            <a:ext cx="6886832" cy="82046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3000" b="0"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656" y="1620982"/>
            <a:ext cx="8111694" cy="4239491"/>
          </a:xfrm>
        </p:spPr>
        <p:txBody>
          <a:bodyPr/>
          <a:lstStyle>
            <a:lvl1pPr>
              <a:defRPr sz="2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 bwMode="auto">
          <a:xfrm>
            <a:off x="8397577" y="6419814"/>
            <a:ext cx="387350" cy="35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-108" charset="0"/>
              </a:defRPr>
            </a:lvl1pPr>
          </a:lstStyle>
          <a:p>
            <a:pPr algn="ctr">
              <a:defRPr/>
            </a:pPr>
            <a:fld id="{D1622645-8DEC-CD40-B16A-110D24458B42}" type="slidenum">
              <a:rPr lang="en-US" sz="100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pPr algn="ctr">
                <a:defRPr/>
              </a:pPr>
              <a:t>‹#›</a:t>
            </a:fld>
            <a:endParaRPr lang="en-US" sz="10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14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887683" y="1600200"/>
            <a:ext cx="3581400" cy="4343401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4621483" y="1600201"/>
            <a:ext cx="3581400" cy="4343400"/>
          </a:xfrm>
        </p:spPr>
        <p:txBody>
          <a:bodyPr/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3pPr>
            <a:lvl4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4pPr>
            <a:lvl5pPr>
              <a:defRPr sz="1600" i="1">
                <a:solidFill>
                  <a:schemeClr val="tx1">
                    <a:lumMod val="75000"/>
                    <a:lumOff val="2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03655" y="378941"/>
            <a:ext cx="6886832" cy="82046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3000" b="0"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 bwMode="auto">
          <a:xfrm>
            <a:off x="8397577" y="6419814"/>
            <a:ext cx="387350" cy="35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-108" charset="0"/>
              </a:defRPr>
            </a:lvl1pPr>
          </a:lstStyle>
          <a:p>
            <a:pPr algn="ctr">
              <a:defRPr/>
            </a:pPr>
            <a:fld id="{D1622645-8DEC-CD40-B16A-110D24458B42}" type="slidenum">
              <a:rPr lang="en-US" sz="100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pPr algn="ctr">
                <a:defRPr/>
              </a:pPr>
              <a:t>‹#›</a:t>
            </a:fld>
            <a:endParaRPr lang="en-US" sz="10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146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00158"/>
            <a:ext cx="5486400" cy="350837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55469"/>
            <a:ext cx="5486400" cy="57626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03655" y="378941"/>
            <a:ext cx="6886832" cy="820466"/>
          </a:xfrm>
        </p:spPr>
        <p:txBody>
          <a:bodyPr>
            <a:normAutofit/>
          </a:bodyPr>
          <a:lstStyle>
            <a:lvl1pPr>
              <a:lnSpc>
                <a:spcPts val="2800"/>
              </a:lnSpc>
              <a:defRPr sz="3000" b="0">
                <a:solidFill>
                  <a:srgbClr val="00B0F0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3"/>
          <p:cNvSpPr txBox="1">
            <a:spLocks/>
          </p:cNvSpPr>
          <p:nvPr userDrawn="1"/>
        </p:nvSpPr>
        <p:spPr bwMode="auto">
          <a:xfrm>
            <a:off x="8397577" y="6419814"/>
            <a:ext cx="387350" cy="359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-108" charset="0"/>
              </a:defRPr>
            </a:lvl1pPr>
          </a:lstStyle>
          <a:p>
            <a:pPr algn="ctr">
              <a:defRPr/>
            </a:pPr>
            <a:fld id="{D1622645-8DEC-CD40-B16A-110D24458B42}" type="slidenum">
              <a:rPr lang="en-US" sz="100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pPr algn="ctr">
                <a:defRPr/>
              </a:pPr>
              <a:t>‹#›</a:t>
            </a:fld>
            <a:endParaRPr lang="en-US" sz="1000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5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8" name="Group 17"/>
          <p:cNvGrpSpPr/>
          <p:nvPr userDrawn="1"/>
        </p:nvGrpSpPr>
        <p:grpSpPr>
          <a:xfrm>
            <a:off x="1743740" y="2100649"/>
            <a:ext cx="5656520" cy="724931"/>
            <a:chOff x="2537254" y="2100649"/>
            <a:chExt cx="3822357" cy="724931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2537254" y="2809104"/>
              <a:ext cx="3822357" cy="1647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537254" y="2100649"/>
              <a:ext cx="3822357" cy="1647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180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" y="0"/>
            <a:ext cx="9139843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4889" y="6445421"/>
            <a:ext cx="310985" cy="281953"/>
          </a:xfrm>
          <a:prstGeom prst="rect">
            <a:avLst/>
          </a:prstGeom>
        </p:spPr>
        <p:txBody>
          <a:bodyPr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75035756-A177-1140-81A1-D48577004C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8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Faculty Disclosure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D9C7CA7-39E2-4A04-B231-96E06955B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369527"/>
              </p:ext>
            </p:extLst>
          </p:nvPr>
        </p:nvGraphicFramePr>
        <p:xfrm>
          <a:off x="332117" y="1919500"/>
          <a:ext cx="4300538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ontent Placeholder 10">
            <a:extLst>
              <a:ext uri="{FF2B5EF4-FFF2-40B4-BE49-F238E27FC236}">
                <a16:creationId xmlns:a16="http://schemas.microsoft.com/office/drawing/2014/main" id="{8A19CD0D-CA0F-4E5C-86C5-A5C67B154CA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0483189"/>
              </p:ext>
            </p:extLst>
          </p:nvPr>
        </p:nvGraphicFramePr>
        <p:xfrm>
          <a:off x="228600" y="3187460"/>
          <a:ext cx="8686800" cy="1746251"/>
        </p:xfrm>
        <a:graphic>
          <a:graphicData uri="http://schemas.openxmlformats.org/drawingml/2006/table">
            <a:tbl>
              <a:tblPr/>
              <a:tblGrid>
                <a:gridCol w="211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1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84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B846DA9B026F47BC126C9C0F736397" ma:contentTypeVersion="8" ma:contentTypeDescription="Create a new document." ma:contentTypeScope="" ma:versionID="5418b2589ed18e62888dfc366b9e0881">
  <xsd:schema xmlns:xsd="http://www.w3.org/2001/XMLSchema" xmlns:xs="http://www.w3.org/2001/XMLSchema" xmlns:p="http://schemas.microsoft.com/office/2006/metadata/properties" xmlns:ns2="f41fa17a-99c4-4c5f-bcb4-a52bd907e64f" xmlns:ns3="eb3f7de7-c935-4ca6-a12c-1f73773710ec" targetNamespace="http://schemas.microsoft.com/office/2006/metadata/properties" ma:root="true" ma:fieldsID="888d858625a032d5d6a57851cffef963" ns2:_="" ns3:_="">
    <xsd:import namespace="f41fa17a-99c4-4c5f-bcb4-a52bd907e64f"/>
    <xsd:import namespace="eb3f7de7-c935-4ca6-a12c-1f73773710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1fa17a-99c4-4c5f-bcb4-a52bd907e6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609977-990D-4FB9-92F7-15071A194870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eb3f7de7-c935-4ca6-a12c-1f73773710ec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f41fa17a-99c4-4c5f-bcb4-a52bd907e64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384EDBC-97F2-4F10-BE76-71A6EA25BE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1fa17a-99c4-4c5f-bcb4-a52bd907e64f"/>
    <ds:schemaRef ds:uri="eb3f7de7-c935-4ca6-a12c-1f73773710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5346F6-31A1-47E8-B877-728A67C612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45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Faculty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 Gontmakher</dc:creator>
  <cp:lastModifiedBy>Mitchell Neides</cp:lastModifiedBy>
  <cp:revision>41</cp:revision>
  <dcterms:created xsi:type="dcterms:W3CDTF">2016-09-14T10:39:28Z</dcterms:created>
  <dcterms:modified xsi:type="dcterms:W3CDTF">2019-07-03T12:17:07Z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0x01010085B846DA9B026F47BC126C9C0F736397</vt:lpwstr>
  </property>
</Properties>
</file>