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62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EA2"/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70"/>
    <p:restoredTop sz="94659"/>
  </p:normalViewPr>
  <p:slideViewPr>
    <p:cSldViewPr snapToGrid="0" snapToObjects="1">
      <p:cViewPr>
        <p:scale>
          <a:sx n="180" d="100"/>
          <a:sy n="180" d="100"/>
        </p:scale>
        <p:origin x="3008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DAE1B-354B-8940-9751-E37451A23253}" type="datetimeFigureOut">
              <a:rPr lang="en-US" smtClean="0"/>
              <a:t>1/21/19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1C5A4-7962-2148-A040-5BAFE84F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8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5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655" y="378941"/>
            <a:ext cx="6886832" cy="820466"/>
          </a:xfrm>
        </p:spPr>
        <p:txBody>
          <a:bodyPr>
            <a:normAutofit/>
          </a:bodyPr>
          <a:lstStyle>
            <a:lvl1pPr>
              <a:lnSpc>
                <a:spcPts val="2800"/>
              </a:lnSpc>
              <a:defRPr sz="3000" b="0">
                <a:solidFill>
                  <a:srgbClr val="00B0F0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656" y="1620982"/>
            <a:ext cx="8111694" cy="4239491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 bwMode="auto">
          <a:xfrm>
            <a:off x="8397577" y="6419814"/>
            <a:ext cx="387350" cy="35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-108" charset="0"/>
              </a:defRPr>
            </a:lvl1pPr>
          </a:lstStyle>
          <a:p>
            <a:pPr algn="ctr">
              <a:defRPr/>
            </a:pPr>
            <a:fld id="{D1622645-8DEC-CD40-B16A-110D24458B42}" type="slidenum">
              <a:rPr lang="en-US" sz="100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pPr algn="ctr">
                <a:defRPr/>
              </a:pPr>
              <a:t>‹#›</a:t>
            </a:fld>
            <a:endParaRPr lang="en-US" sz="10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14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87683" y="1600200"/>
            <a:ext cx="3581400" cy="4343401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1600" i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1600" i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4621483" y="1600201"/>
            <a:ext cx="3581400" cy="4343400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1600" i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1600" i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03655" y="378941"/>
            <a:ext cx="6886832" cy="820466"/>
          </a:xfrm>
        </p:spPr>
        <p:txBody>
          <a:bodyPr>
            <a:normAutofit/>
          </a:bodyPr>
          <a:lstStyle>
            <a:lvl1pPr>
              <a:lnSpc>
                <a:spcPts val="2800"/>
              </a:lnSpc>
              <a:defRPr sz="3000" b="0">
                <a:solidFill>
                  <a:srgbClr val="00B0F0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 bwMode="auto">
          <a:xfrm>
            <a:off x="8397577" y="6419814"/>
            <a:ext cx="387350" cy="35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-108" charset="0"/>
              </a:defRPr>
            </a:lvl1pPr>
          </a:lstStyle>
          <a:p>
            <a:pPr algn="ctr">
              <a:defRPr/>
            </a:pPr>
            <a:fld id="{D1622645-8DEC-CD40-B16A-110D24458B42}" type="slidenum">
              <a:rPr lang="en-US" sz="100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pPr algn="ctr">
                <a:defRPr/>
              </a:pPr>
              <a:t>‹#›</a:t>
            </a:fld>
            <a:endParaRPr lang="en-US" sz="10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4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00158"/>
            <a:ext cx="5486400" cy="350837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55469"/>
            <a:ext cx="5486400" cy="57626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03655" y="378941"/>
            <a:ext cx="6886832" cy="820466"/>
          </a:xfrm>
        </p:spPr>
        <p:txBody>
          <a:bodyPr>
            <a:normAutofit/>
          </a:bodyPr>
          <a:lstStyle>
            <a:lvl1pPr>
              <a:lnSpc>
                <a:spcPts val="2800"/>
              </a:lnSpc>
              <a:defRPr sz="3000" b="0">
                <a:solidFill>
                  <a:srgbClr val="00B0F0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 bwMode="auto">
          <a:xfrm>
            <a:off x="8397577" y="6419814"/>
            <a:ext cx="387350" cy="35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-108" charset="0"/>
              </a:defRPr>
            </a:lvl1pPr>
          </a:lstStyle>
          <a:p>
            <a:pPr algn="ctr">
              <a:defRPr/>
            </a:pPr>
            <a:fld id="{D1622645-8DEC-CD40-B16A-110D24458B42}" type="slidenum">
              <a:rPr lang="en-US" sz="100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pPr algn="ctr">
                <a:defRPr/>
              </a:pPr>
              <a:t>‹#›</a:t>
            </a:fld>
            <a:endParaRPr lang="en-US" sz="10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8" name="Group 17"/>
          <p:cNvGrpSpPr/>
          <p:nvPr userDrawn="1"/>
        </p:nvGrpSpPr>
        <p:grpSpPr>
          <a:xfrm>
            <a:off x="1743740" y="2100649"/>
            <a:ext cx="5656520" cy="724931"/>
            <a:chOff x="2537254" y="2100649"/>
            <a:chExt cx="3822357" cy="724931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2537254" y="2809104"/>
              <a:ext cx="3822357" cy="1647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537254" y="2100649"/>
              <a:ext cx="3822357" cy="1647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180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" y="0"/>
            <a:ext cx="9139843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4889" y="6445421"/>
            <a:ext cx="310985" cy="281953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75035756-A177-1140-81A1-D48577004C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8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90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297872"/>
            <a:ext cx="9144000" cy="53497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ts val="2800"/>
              </a:lnSpc>
              <a:spcBef>
                <a:spcPct val="0"/>
              </a:spcBef>
              <a:buNone/>
              <a:defRPr sz="40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5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8" ma:contentTypeDescription="Create a new document." ma:contentTypeScope="" ma:versionID="5418b2589ed18e62888dfc366b9e0881">
  <xsd:schema xmlns:xsd="http://www.w3.org/2001/XMLSchema" xmlns:xs="http://www.w3.org/2001/XMLSchema" xmlns:p="http://schemas.microsoft.com/office/2006/metadata/properties" xmlns:ns2="f41fa17a-99c4-4c5f-bcb4-a52bd907e64f" xmlns:ns3="eb3f7de7-c935-4ca6-a12c-1f73773710ec" targetNamespace="http://schemas.microsoft.com/office/2006/metadata/properties" ma:root="true" ma:fieldsID="888d858625a032d5d6a57851cffef963" ns2:_="" ns3:_=""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84EDBC-97F2-4F10-BE76-71A6EA25BE4B}"/>
</file>

<file path=customXml/itemProps2.xml><?xml version="1.0" encoding="utf-8"?>
<ds:datastoreItem xmlns:ds="http://schemas.openxmlformats.org/officeDocument/2006/customXml" ds:itemID="{355346F6-31A1-47E8-B877-728A67C612A0}"/>
</file>

<file path=customXml/itemProps3.xml><?xml version="1.0" encoding="utf-8"?>
<ds:datastoreItem xmlns:ds="http://schemas.openxmlformats.org/officeDocument/2006/customXml" ds:itemID="{06609977-990D-4FB9-92F7-15071A19487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3</Words>
  <Application>Microsoft Macintosh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 Gontmakher</dc:creator>
  <cp:lastModifiedBy>Neal Gontmakher</cp:lastModifiedBy>
  <cp:revision>40</cp:revision>
  <dcterms:created xsi:type="dcterms:W3CDTF">2016-09-14T10:39:28Z</dcterms:created>
  <dcterms:modified xsi:type="dcterms:W3CDTF">2019-01-21T15:53:04Z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</Properties>
</file>